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50" r:id="rId3"/>
    <p:sldId id="1151" r:id="rId4"/>
    <p:sldId id="1152" r:id="rId5"/>
    <p:sldId id="1154" r:id="rId6"/>
    <p:sldId id="1155" r:id="rId7"/>
    <p:sldId id="1156" r:id="rId8"/>
    <p:sldId id="1157" r:id="rId9"/>
    <p:sldId id="1158" r:id="rId10"/>
    <p:sldId id="115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51083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考查形容词的比较级。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tigers”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更多的老虎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表示数量增加。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is one of the animals most in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to believe that there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only about one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China tigers left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of them live in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野生环境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serious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live in the forests and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mainly live on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down trees and change the forests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are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kill tigers to get their meat, bones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we do to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need to think about the question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it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tigers to live, we should give tigers bigger and safer forests and leave them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clean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work hard to stop people killing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these things well, there will be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action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97845" y="4922980"/>
            <a:ext cx="7491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more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8655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348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讨论华南虎濒危的原因及保护措施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涉及栖息地破坏、人类捕猎等问题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并呼吁大家采取行动保护老虎。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22" y="1412776"/>
            <a:ext cx="10720968" cy="136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13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is one of the animals most in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to believe that there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only about one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China tigers left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of them live in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野生环境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serious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live in the forests and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mainly live on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down trees and change the forests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are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kill tigers to get their meat, bones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we do to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need to think about the question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it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tigers to live, we should give tigers bigger and safer forests and leave them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clean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work hard to stop people killing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these things well, there will be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action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03118" y="1234076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danger</a:t>
            </a:r>
            <a:endParaRPr lang="zh-CN" altLang="en-US" sz="24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51083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danger”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处于危险中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）。句子表达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老虎是最濒危的动物之一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需用介词短语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danger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0123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51083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one hundred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一百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表示具体数量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,hundred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前有具体数字时不加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“s”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is one of the animals most in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to believe that there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only about one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China tigers left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of them live in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野生环境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serious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live in the forests and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mainly live on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down trees and change the forests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are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kill tigers to get their meat, bones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we do to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need to think about the question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it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tigers to live, we should give tigers bigger and safer forests and leave them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clean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work hard to stop people killing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these things well, there will be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action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86894" y="1728801"/>
            <a:ext cx="1121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hundred</a:t>
            </a:r>
            <a:endParaRPr lang="zh-CN" altLang="en-US" sz="24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836661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 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考查名词。固定搭配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the wild”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在野外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）。文中指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少数老虎生活在野外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因此用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wild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910630" y="2204864"/>
            <a:ext cx="6543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wild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3436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51083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4. 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考查名词。根据文意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为什么情况如此严峻？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”,situation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指状况、形势。</a:t>
            </a:r>
            <a:endParaRPr lang="zh-CN" altLang="en-US" sz="20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is one of the animals most in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to believe that there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only about one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China tigers left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of them live in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野生环境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serious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live in the forests and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mainly live on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down trees and change the forests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are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kill tigers to get their meat, bones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we do to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need to think about the question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it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tigers to live, we should give tigers bigger and safer forests and leave them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clean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work hard to stop people killing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these things well, there will be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action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55450" y="2195533"/>
            <a:ext cx="11368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situation</a:t>
            </a:r>
            <a:endParaRPr lang="zh-CN" altLang="en-US" sz="24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823066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5. 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考查名词。在句中老虎生活在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forests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森林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mountains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山区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需用复数形式。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694606" y="2648492"/>
            <a:ext cx="13372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mountains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8509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51083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考查现在进行时。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“are losing”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正在失去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表示持续的状态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栖息地不断被破坏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is one of the animals most in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to believe that there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only about one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China tigers left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of them live in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野生环境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serious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live in the forests and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mainly live on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down trees and change the forests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are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kill tigers to get their meat, bones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we do to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need to think about the question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it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tigers to live, we should give tigers bigger and safer forests and leave them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clean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work hard to stop people killing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these things well, there will be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action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14886" y="3068965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losing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2923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51083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不定式表目的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我们应该做什么来保护老虎？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符合文中的语境。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is one of the animals most in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to believe that there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only about one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China tigers left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of them live in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野生环境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serious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live in the forests and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mainly live on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down trees and change the forests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are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kill tigers to get their meat, bones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we do to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need to think about the question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it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tigers to live, we should give tigers bigger and safer forests and leave them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clean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work hard to stop people killing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these things well, there will be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action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09612" y="3510339"/>
            <a:ext cx="9623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protect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6767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51083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考查形容词的比较级。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 easier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让它更容易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让老虎更容易生存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。并且对应了下文中的两个比较级：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give tigers bigger and safer forests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is one of the animals most in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to believe that there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only about one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China tigers left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of them live in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野生环境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serious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live in the forests and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mainly live on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down trees and change the forests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are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kill tigers to get their meat, bones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we do to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need to think about the question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it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tigers to live, we should give tigers bigger and safer forests and leave them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clean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work hard to stop people killing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these things well, there will be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action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42878" y="4023726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easier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8015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51083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修饰名词时放在前面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money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。如果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修饰形容词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要放在形容词后面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enough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is one of the animals most in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to believe that there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only about one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China tigers left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of them live in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野生环境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serious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live in the forests and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mainly live on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down trees and change the forests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tigers are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kill tigers to get their meat, bones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we do to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need to think about the question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it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tigers to live, we should give tigers bigger and safer forests and leave them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clean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work hard to stop people killing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these things well, there will be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action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29489" y="4441865"/>
            <a:ext cx="982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enough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1301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627</Words>
  <Application>Microsoft Office PowerPoint</Application>
  <PresentationFormat>自定义</PresentationFormat>
  <Paragraphs>55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2025-09-17T13:47:18Z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